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6" r:id="rId14"/>
    <p:sldId id="337" r:id="rId15"/>
    <p:sldId id="335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533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3087" y="3181350"/>
            <a:ext cx="8505825" cy="495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" y="1354382"/>
            <a:ext cx="1199197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345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94" y="1451096"/>
            <a:ext cx="120110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413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18" y="1466117"/>
            <a:ext cx="11934825" cy="2343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112" y="3870081"/>
            <a:ext cx="11915775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651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77" y="1338995"/>
            <a:ext cx="118776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6477" y="2039814"/>
            <a:ext cx="1327638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07270" y="2066191"/>
            <a:ext cx="1327638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88062" y="2057399"/>
            <a:ext cx="1327638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69579" y="2743199"/>
            <a:ext cx="1345221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12018" y="2751991"/>
            <a:ext cx="3763106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7202" y="3226776"/>
            <a:ext cx="6857997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59064" y="3719146"/>
            <a:ext cx="422029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506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557337"/>
            <a:ext cx="118967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80030" y="1591405"/>
            <a:ext cx="720970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73822" y="4404944"/>
            <a:ext cx="369278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31221" y="4396151"/>
            <a:ext cx="8405447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3576" y="4879729"/>
            <a:ext cx="764931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472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499" y="1266092"/>
            <a:ext cx="6437181" cy="541642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8388" y="870439"/>
            <a:ext cx="4823864" cy="579413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22731" y="1758459"/>
            <a:ext cx="316523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69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519237"/>
            <a:ext cx="11934825" cy="3819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7767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63808" y="1547444"/>
            <a:ext cx="2497015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38392" y="1969475"/>
            <a:ext cx="3648807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03223" y="2391504"/>
            <a:ext cx="3648807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20808" y="2795951"/>
            <a:ext cx="3648807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76846" y="3209189"/>
            <a:ext cx="2013439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914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468" y="1564298"/>
            <a:ext cx="11896725" cy="2305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053" y="3955806"/>
            <a:ext cx="11896725" cy="1847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81392" y="1679329"/>
            <a:ext cx="2470639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20808" y="2083776"/>
            <a:ext cx="3631223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38392" y="2497015"/>
            <a:ext cx="3631223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03223" y="2910253"/>
            <a:ext cx="3631223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03223" y="3323492"/>
            <a:ext cx="2039815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610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538287"/>
            <a:ext cx="1191577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97315" y="4888522"/>
            <a:ext cx="6365631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346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528" y="1333866"/>
            <a:ext cx="1191577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7646" y="2523392"/>
            <a:ext cx="4528038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63706" y="1951892"/>
            <a:ext cx="2980593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19746" y="3385037"/>
            <a:ext cx="2813540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72000" y="4308229"/>
            <a:ext cx="659423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633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845" y="1448898"/>
            <a:ext cx="1189672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72762" y="1978268"/>
            <a:ext cx="316523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447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410" y="1318846"/>
            <a:ext cx="8743950" cy="2286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87" y="3744058"/>
            <a:ext cx="11630025" cy="1409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30262" y="3780691"/>
            <a:ext cx="712176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21169" y="4255476"/>
            <a:ext cx="9645162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5316" y="4721468"/>
            <a:ext cx="1283676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9019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519237"/>
            <a:ext cx="118395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71600" y="3015759"/>
            <a:ext cx="10322169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6478" y="3472958"/>
            <a:ext cx="8106508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094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2024-11-25T06:24:14Z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